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79" r:id="rId6"/>
    <p:sldId id="280" r:id="rId7"/>
    <p:sldId id="289" r:id="rId8"/>
    <p:sldId id="290" r:id="rId9"/>
    <p:sldId id="281" r:id="rId10"/>
    <p:sldId id="282" r:id="rId11"/>
    <p:sldId id="283" r:id="rId12"/>
    <p:sldId id="284" r:id="rId13"/>
    <p:sldId id="286" r:id="rId14"/>
    <p:sldId id="287" r:id="rId15"/>
    <p:sldId id="288" r:id="rId16"/>
    <p:sldId id="304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belgdb.ru/assets/templates/project/victorina_book/img/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6965"/>
            <a:ext cx="2495759" cy="20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F00"/>
            </a:gs>
            <a:gs pos="98000">
              <a:srgbClr val="FF7A00"/>
            </a:gs>
            <a:gs pos="100000">
              <a:srgbClr val="FF03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467544" y="332656"/>
            <a:ext cx="8352928" cy="5976664"/>
          </a:xfrm>
          <a:prstGeom prst="round2DiagRect">
            <a:avLst/>
          </a:prstGeom>
          <a:solidFill>
            <a:srgbClr val="FCBE10"/>
          </a:solidFill>
          <a:ln w="76200"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uchitel-slovesnik.ru/data/uploads/s-knigoi-po-jizni/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08" y="4687010"/>
            <a:ext cx="2531967" cy="218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&#1051;&#1077;&#1085;&#1091;&#1088;&#1072;%20&#1057;&#1072;&#1082;&#1089;&#1082;&#1080;&#1081;%20&#1088;&#1072;&#1081;&#1086;&#1085;%20&#1087;&#1088;&#1077;&#1079;&#1077;&#1085;&#1090;&#1072;&#1094;&#1080;&#1103;\melodiya_-_dlya_prezentacii_(SongHouse.me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Я ЛЮБЛЮ ТЕБЯ, САКСКИЙ РАЙОН!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с. Глинка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Сакский</a:t>
            </a:r>
            <a:r>
              <a:rPr lang="ru-RU" b="1" dirty="0" smtClean="0">
                <a:solidFill>
                  <a:srgbClr val="7030A0"/>
                </a:solidFill>
              </a:rPr>
              <a:t> район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Республика Крым</a:t>
            </a:r>
          </a:p>
          <a:p>
            <a:endParaRPr lang="ru-RU" dirty="0"/>
          </a:p>
        </p:txBody>
      </p:sp>
      <p:pic>
        <p:nvPicPr>
          <p:cNvPr id="4" name="melodiya_-_dlya_prezentacii_(SongHouse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057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4" name="Рисунок 3" descr="http://otdyhaem.com.ua/files/images/kraevedcheskij-muzej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2964"/>
            <a:ext cx="5940425" cy="445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3" name="Рисунок 2" descr="https://vibirai.ru/image/13258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446956"/>
            <a:ext cx="6066556" cy="414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3" name="Рисунок 2" descr="http://kurortyumorya.ru/upload/resize_cache/iblock/535/1024_768_2079e8c329cbabb66fc9a3711e80a05a1/dostoprimechatelnost_krym_saki_kraevedcheskij_muzej-_20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2355"/>
            <a:ext cx="5940425" cy="445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3" name="Рисунок 2" descr="http://kurortyumorya.ru/upload/resize_cache/iblock/fab/900_654_1079e8c329cbabb66fc9a3711e80a05a1/dostoprimechatelnost_krym_saki_kraevedcheskij_muzej-_3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69185"/>
            <a:ext cx="5940425" cy="431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3" name="Рисунок 2" descr="http://jalita.com/guidebook/evpatoria/images/saki_muzey_istorii_gryazelecheniya_2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42923"/>
            <a:ext cx="5940425" cy="437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3" name="Рисунок 2" descr="https://saki.rk.gov.ru/file/IMG_0034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47968"/>
            <a:ext cx="5940425" cy="414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2808312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Залы музея ждут вас, друзья!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Наше село Глинка</a:t>
            </a:r>
            <a:endParaRPr lang="ru-RU" b="1" dirty="0"/>
          </a:p>
        </p:txBody>
      </p:sp>
      <p:pic>
        <p:nvPicPr>
          <p:cNvPr id="2050" name="Picture 2" descr="C:\Users\Администратор\Desktop\глинка фото интернет\87-2-815x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616624" cy="42742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Глинка</a:t>
            </a:r>
            <a:endParaRPr lang="ru-RU" sz="4800" b="1" dirty="0"/>
          </a:p>
        </p:txBody>
      </p:sp>
      <p:pic>
        <p:nvPicPr>
          <p:cNvPr id="3074" name="Picture 2" descr="C:\Users\Администратор\Desktop\глинка фото интернет\400881358e0c4bf6cbb95a9c54c6bb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48671" cy="399323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Глинка</a:t>
            </a:r>
            <a:endParaRPr lang="ru-RU" b="1" dirty="0"/>
          </a:p>
        </p:txBody>
      </p:sp>
      <p:pic>
        <p:nvPicPr>
          <p:cNvPr id="1027" name="Picture 3" descr="C:\Users\Администратор\Desktop\глинка фото интернет\загруженное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264696" cy="367573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26.01.1935</a:t>
            </a:r>
            <a:endParaRPr lang="ru-RU" b="1" dirty="0"/>
          </a:p>
        </p:txBody>
      </p:sp>
      <p:pic>
        <p:nvPicPr>
          <p:cNvPr id="4" name="Содержимое 3" descr="https://ds04.infourok.ru/uploads/ex/03ce/00001755-4d061b96/img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055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Глинка</a:t>
            </a:r>
            <a:endParaRPr lang="ru-RU" b="1" dirty="0"/>
          </a:p>
        </p:txBody>
      </p:sp>
      <p:pic>
        <p:nvPicPr>
          <p:cNvPr id="4098" name="Picture 2" descr="C:\Users\Администратор\Desktop\глинка фото интернет\загруженно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135141" cy="36037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Глинка</a:t>
            </a:r>
            <a:endParaRPr lang="ru-RU" b="1" dirty="0"/>
          </a:p>
        </p:txBody>
      </p:sp>
      <p:pic>
        <p:nvPicPr>
          <p:cNvPr id="5122" name="Picture 2" descr="C:\Users\Администратор\Desktop\глинка фото интернет\dom-48-m-uchastok-16-sotok-gl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832648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Глинка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688632" cy="396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Сакский</a:t>
            </a:r>
            <a:r>
              <a:rPr lang="ru-RU" b="1" dirty="0" smtClean="0">
                <a:solidFill>
                  <a:srgbClr val="C00000"/>
                </a:solidFill>
              </a:rPr>
              <a:t> район!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s://i.mycdn.me/image?id=809514466560&amp;t=3&amp;plc=WEB&amp;tkn=*aJo1MFTfbDeOTfHTENwI-wskM4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940425" cy="431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СПАСИБО ЗА ВНИМАНИЕ!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ЧЛЕНЫ ТВОРЧЕСКОЙ ГРУППЫ: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Аметова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Т.Д.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Досмамбетова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Л.Х.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Тохтарова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Н.Б.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Велиляева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А.С.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КРАЕВЕДЧЕСКИЙ МУЗЕЙ</a:t>
            </a:r>
            <a:endParaRPr lang="ru-RU" sz="3200" b="1" dirty="0"/>
          </a:p>
        </p:txBody>
      </p:sp>
      <p:pic>
        <p:nvPicPr>
          <p:cNvPr id="3" name="Рисунок 2" descr="http://tourweek.ru/upload/iblock/a92/a92390aab83a70f62ff6172f0a8660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990"/>
            <a:ext cx="5940425" cy="44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7045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КУРОРТНАЯ 29</a:t>
            </a:r>
            <a:endParaRPr lang="ru-RU" b="1" dirty="0"/>
          </a:p>
        </p:txBody>
      </p:sp>
      <p:pic>
        <p:nvPicPr>
          <p:cNvPr id="3" name="Рисунок 2" descr="http://i79.fastpic.ru/big/2016/0509/ca/91255195f2a7eb6e8c5dc5fe1eac52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897713"/>
            <a:ext cx="5940425" cy="361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3" name="Рисунок 2" descr="http://xn----8sba1ambcltasql0a6h.xn--p1ai/sites/default/files/dsc067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50013"/>
            <a:ext cx="5940425" cy="406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3" name="Рисунок 2" descr="https://history-crimea.kudalibo.ru/upload/medialibrary/384/http_www.planetakrim.com_kartinka_original_869_gallery_zaly_muze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59404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3" name="Рисунок 2" descr="http://kurortyumorya.ru/upload/resize_cache/iblock/c3f/1024_768_2079e8c329cbabb66fc9a3711e80a05a1/dostoprimechatelnost_krym_saki_kraevedcheskij_muzej-_27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2355"/>
            <a:ext cx="5940425" cy="445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3" name="Рисунок 2" descr="http://xn----8sba1ambcltasql0a6h.xn--p1ai/sites/default/files/dsc068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84784"/>
            <a:ext cx="594042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3" name="Рисунок 2" descr="http://xn--80aafyalthgkgdkldm7d.xn--p1ai/upload/000/u43/066/f91b647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616624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48</Words>
  <Application>Microsoft Office PowerPoint</Application>
  <PresentationFormat>Экран (4:3)</PresentationFormat>
  <Paragraphs>27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Century Schoolbook</vt:lpstr>
      <vt:lpstr>Times New Roman</vt:lpstr>
      <vt:lpstr>Тема Office</vt:lpstr>
      <vt:lpstr>Я ЛЮБЛЮ ТЕБЯ, САКСКИЙ РАЙОН!</vt:lpstr>
      <vt:lpstr>26.01.1935</vt:lpstr>
      <vt:lpstr>КРАЕВЕДЧЕСКИЙ МУЗЕЙ</vt:lpstr>
      <vt:lpstr>КУРОРТНАЯ 29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Залы музея ждут вас, друзья! </vt:lpstr>
      <vt:lpstr>Наше село Глинка</vt:lpstr>
      <vt:lpstr>Глинка</vt:lpstr>
      <vt:lpstr>Глинка</vt:lpstr>
      <vt:lpstr>Глинка</vt:lpstr>
      <vt:lpstr>Глинка</vt:lpstr>
      <vt:lpstr>Глинка</vt:lpstr>
      <vt:lpstr>Сакский район!</vt:lpstr>
      <vt:lpstr> СПАСИБО ЗА ВНИМАНИЕ!   ЧЛЕНЫ ТВОРЧЕСКОЙ ГРУППЫ: Аметова Т.Д.            Досмамбетова Л.Х.    Тохтарова Н.Б.     Велиляева А.С.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 в России –  больше, чем поэт</dc:title>
  <dc:creator>Samsung</dc:creator>
  <cp:lastModifiedBy>Пользователь</cp:lastModifiedBy>
  <cp:revision>104</cp:revision>
  <dcterms:created xsi:type="dcterms:W3CDTF">2018-03-30T11:48:12Z</dcterms:created>
  <dcterms:modified xsi:type="dcterms:W3CDTF">2018-12-17T08:40:45Z</dcterms:modified>
</cp:coreProperties>
</file>