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3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F8ED14F-BF48-44C7-BACF-48085862BC4A}" type="datetimeFigureOut">
              <a:rPr lang="ru-RU" smtClean="0"/>
              <a:pPr/>
              <a:t>21.06.2019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A8E4B51-CA53-4F15-8A69-E606CF9BE2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edg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500042"/>
            <a:ext cx="8229600" cy="928694"/>
          </a:xfrm>
        </p:spPr>
        <p:txBody>
          <a:bodyPr/>
          <a:lstStyle/>
          <a:p>
            <a:r>
              <a:rPr lang="ru-RU" dirty="0" smtClean="0"/>
              <a:t>Здравствуйте!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400800" cy="457203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Рисунок 6" descr="https://i.mycdn.me/image?id=855953288960&amp;t=52&amp;plc=WEB&amp;tkn=*sFHAkyGXYg9P_M2IdxF4jPvG7Bc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714488"/>
            <a:ext cx="6429420" cy="457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428728" y="5429264"/>
            <a:ext cx="635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Я </a:t>
            </a:r>
            <a:r>
              <a:rPr lang="ru-RU" dirty="0" err="1" smtClean="0"/>
              <a:t>паравозик</a:t>
            </a:r>
            <a:r>
              <a:rPr lang="ru-RU" dirty="0" smtClean="0"/>
              <a:t> – </a:t>
            </a:r>
            <a:r>
              <a:rPr lang="ru-RU" dirty="0" err="1" smtClean="0"/>
              <a:t>умничка</a:t>
            </a:r>
            <a:r>
              <a:rPr lang="ru-RU" dirty="0" smtClean="0"/>
              <a:t>. Узнайте моих пассажиров!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Поиграем!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u="sng" dirty="0" smtClean="0"/>
              <a:t>                                 </a:t>
            </a:r>
            <a:r>
              <a:rPr lang="ru-RU" dirty="0" smtClean="0"/>
              <a:t> </a:t>
            </a:r>
            <a:r>
              <a:rPr lang="ru-RU" i="1" dirty="0" smtClean="0"/>
              <a:t>«Из чего – какой?»</a:t>
            </a:r>
            <a:r>
              <a:rPr lang="ru-RU" dirty="0" smtClean="0"/>
              <a:t>.</a:t>
            </a:r>
          </a:p>
          <a:p>
            <a:r>
              <a:rPr lang="ru-RU" dirty="0" smtClean="0"/>
              <a:t>Шапка из меха </a:t>
            </a:r>
            <a:r>
              <a:rPr lang="ru-RU" i="1" dirty="0" smtClean="0"/>
              <a:t>-…</a:t>
            </a:r>
            <a:endParaRPr lang="ru-RU" dirty="0" smtClean="0"/>
          </a:p>
          <a:p>
            <a:r>
              <a:rPr lang="ru-RU" dirty="0" smtClean="0"/>
              <a:t>Панама из ситца -  … </a:t>
            </a:r>
          </a:p>
          <a:p>
            <a:r>
              <a:rPr lang="ru-RU" dirty="0" smtClean="0"/>
              <a:t>Бейсболка из трикотажа </a:t>
            </a:r>
            <a:r>
              <a:rPr lang="ru-RU" i="1" dirty="0" smtClean="0"/>
              <a:t> - …</a:t>
            </a:r>
            <a:endParaRPr lang="ru-RU" dirty="0" smtClean="0"/>
          </a:p>
          <a:p>
            <a:r>
              <a:rPr lang="ru-RU" dirty="0" smtClean="0"/>
              <a:t>Берет из фетра </a:t>
            </a:r>
            <a:r>
              <a:rPr lang="ru-RU" i="1" dirty="0" smtClean="0"/>
              <a:t>- …</a:t>
            </a:r>
            <a:endParaRPr lang="ru-RU" dirty="0" smtClean="0"/>
          </a:p>
          <a:p>
            <a:r>
              <a:rPr lang="ru-RU" dirty="0" smtClean="0"/>
              <a:t>Шапка, связанная из шерсти </a:t>
            </a:r>
            <a:r>
              <a:rPr lang="ru-RU" i="1" dirty="0" smtClean="0"/>
              <a:t>- …</a:t>
            </a:r>
            <a:endParaRPr lang="ru-RU" dirty="0" smtClean="0"/>
          </a:p>
          <a:p>
            <a:r>
              <a:rPr lang="ru-RU" dirty="0" smtClean="0"/>
              <a:t>Кепка из кожи </a:t>
            </a:r>
            <a:r>
              <a:rPr lang="ru-RU" i="1" dirty="0" smtClean="0"/>
              <a:t>- …</a:t>
            </a:r>
            <a:endParaRPr lang="ru-RU" dirty="0" smtClean="0"/>
          </a:p>
          <a:p>
            <a:r>
              <a:rPr lang="ru-RU" dirty="0" smtClean="0"/>
              <a:t>Косынка из шелка </a:t>
            </a:r>
            <a:r>
              <a:rPr lang="ru-RU" i="1" dirty="0" smtClean="0"/>
              <a:t>- …</a:t>
            </a:r>
            <a:endParaRPr lang="ru-RU" dirty="0" smtClean="0"/>
          </a:p>
          <a:p>
            <a:r>
              <a:rPr lang="ru-RU" dirty="0" smtClean="0"/>
              <a:t>Шляпа из соломы </a:t>
            </a:r>
            <a:r>
              <a:rPr lang="ru-RU" i="1" dirty="0" smtClean="0"/>
              <a:t>- …</a:t>
            </a:r>
            <a:endParaRPr lang="ru-RU" dirty="0" smtClean="0"/>
          </a:p>
          <a:p>
            <a:r>
              <a:rPr lang="ru-RU" dirty="0" smtClean="0"/>
              <a:t>Шаль из пуха </a:t>
            </a:r>
            <a:r>
              <a:rPr lang="ru-RU" i="1" dirty="0" smtClean="0"/>
              <a:t>-…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Видео сообщение</a:t>
            </a:r>
            <a:endParaRPr lang="ru-RU" dirty="0"/>
          </a:p>
        </p:txBody>
      </p:sp>
      <p:pic>
        <p:nvPicPr>
          <p:cNvPr id="4" name="Содержимое 3" descr="http://s-marshak.ru/art/post/nabor/nabor08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9" y="1785925"/>
            <a:ext cx="4714907" cy="350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57356" y="5572140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Вместо… на ходу он надел…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Итоги путешествия</a:t>
            </a:r>
            <a:endParaRPr lang="ru-RU" dirty="0"/>
          </a:p>
        </p:txBody>
      </p:sp>
      <p:pic>
        <p:nvPicPr>
          <p:cNvPr id="4" name="Содержимое 3" descr="https://i.mycdn.me/image?id=855953288960&amp;t=52&amp;plc=WEB&amp;tkn=*sFHAkyGXYg9P_M2IdxF4jPvG7Bc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1" y="1500174"/>
            <a:ext cx="5929354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14480" y="5000636"/>
            <a:ext cx="59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Для чего мы совершили путешествие?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214546" y="3500438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Спасибо, ребята!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 …</a:t>
            </a:r>
            <a:endParaRPr lang="ru-RU" dirty="0"/>
          </a:p>
        </p:txBody>
      </p:sp>
      <p:pic>
        <p:nvPicPr>
          <p:cNvPr id="4" name="Содержимое 3" descr="https://i.mycdn.me/image?id=855953301504&amp;t=52&amp;plc=WEB&amp;tkn=*NVP2ENO04GC4LhRy90CrNaKHVpQ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500174"/>
            <a:ext cx="600079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 …</a:t>
            </a:r>
            <a:endParaRPr lang="ru-RU" dirty="0"/>
          </a:p>
        </p:txBody>
      </p:sp>
      <p:pic>
        <p:nvPicPr>
          <p:cNvPr id="4" name="Содержимое 3" descr="https://i.mycdn.me/image?id=855953316864&amp;t=52&amp;plc=WEB&amp;tkn=*Ng2w_dSlxQPa9d7ywqXG4mXtQDk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85860"/>
            <a:ext cx="6215106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Присоединяйтесь!</a:t>
            </a:r>
            <a:endParaRPr lang="ru-RU" dirty="0"/>
          </a:p>
        </p:txBody>
      </p:sp>
      <p:pic>
        <p:nvPicPr>
          <p:cNvPr id="4" name="Содержимое 3" descr="https://i.mycdn.me/image?id=855953288960&amp;t=52&amp;plc=WEB&amp;tkn=*sFHAkyGXYg9P_M2IdxF4jPvG7Bc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643050"/>
            <a:ext cx="5715041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85918" y="5286388"/>
            <a:ext cx="564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Отправляемся в страну « Головных уборов»…</a:t>
            </a:r>
            <a:endParaRPr lang="ru-RU" dirty="0"/>
          </a:p>
        </p:txBody>
      </p:sp>
      <p:pic>
        <p:nvPicPr>
          <p:cNvPr id="6" name="Рисунок 5" descr="https://i.mycdn.me/image?id=855953435904&amp;t=52&amp;plc=WEB&amp;tkn=*4Ds6q5NkqU8qLbAYL9Q8lugkYbY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1643050"/>
            <a:ext cx="218122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s://i.mycdn.me/image?id=855953418752&amp;t=52&amp;plc=WEB&amp;tkn=*yRsGpiyNZiOdD2scd0ZJKucO5qE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3071810"/>
            <a:ext cx="218122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в группах</a:t>
            </a:r>
            <a:endParaRPr lang="ru-RU" dirty="0"/>
          </a:p>
        </p:txBody>
      </p:sp>
      <p:pic>
        <p:nvPicPr>
          <p:cNvPr id="4" name="Содержимое 3" descr="http://ds50.omsk.obr55.ru/files/2016/01/%D0%B4%D0%B5%D1%82%D0%B8-1024x524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785926"/>
            <a:ext cx="5072098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Отгадайте!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s://i.mycdn.me/image?id=855953377024&amp;t=52&amp;plc=WEB&amp;tkn=*mehZbHQ49pj9sq42hgDkVUKLEAc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3" y="1571612"/>
            <a:ext cx="585791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4" name="Содержимое 3" descr="https://i.mycdn.me/image?id=855953339136&amp;t=52&amp;plc=WEB&amp;tkn=*M8zJTY5FVQhwntLFHNtAwwLUqco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1" y="1571612"/>
            <a:ext cx="6500857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4" name="Содержимое 3" descr="https://i.mycdn.me/image?id=855953329920&amp;t=52&amp;plc=WEB&amp;tkn=*gZdmdL_eZNRMqjVsuPOql9kkPZ8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571612"/>
            <a:ext cx="5572164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4" name="Содержимое 3" descr="https://i.mycdn.me/image?id=855953406208&amp;t=52&amp;plc=WEB&amp;tkn=*lMc4L74ts6oA-vqW3Qj3zXxrXqY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500174"/>
            <a:ext cx="5357851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246</TotalTime>
  <Words>61</Words>
  <Application>Microsoft Office PowerPoint</Application>
  <PresentationFormat>Экран (4:3)</PresentationFormat>
  <Paragraphs>27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Здравствуйте!</vt:lpstr>
      <vt:lpstr>Я …</vt:lpstr>
      <vt:lpstr>Я …</vt:lpstr>
      <vt:lpstr>Присоединяйтесь!</vt:lpstr>
      <vt:lpstr>Работа в группах</vt:lpstr>
      <vt:lpstr>Отгадайте!</vt:lpstr>
      <vt:lpstr>?</vt:lpstr>
      <vt:lpstr>?</vt:lpstr>
      <vt:lpstr>?</vt:lpstr>
      <vt:lpstr>Поиграем!</vt:lpstr>
      <vt:lpstr>Видео сообщение</vt:lpstr>
      <vt:lpstr>Итоги путешествия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Здравствуйте!</dc:title>
  <dc:creator>XTreme.ws</dc:creator>
  <cp:lastModifiedBy>Пользователь</cp:lastModifiedBy>
  <cp:revision>24</cp:revision>
  <dcterms:created xsi:type="dcterms:W3CDTF">2017-02-12T12:15:00Z</dcterms:created>
  <dcterms:modified xsi:type="dcterms:W3CDTF">2019-06-21T10:02:09Z</dcterms:modified>
</cp:coreProperties>
</file>