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2" r:id="rId3"/>
    <p:sldId id="266" r:id="rId4"/>
    <p:sldId id="263" r:id="rId5"/>
    <p:sldId id="264" r:id="rId6"/>
    <p:sldId id="265" r:id="rId7"/>
    <p:sldId id="267" r:id="rId8"/>
    <p:sldId id="268" r:id="rId9"/>
    <p:sldId id="271" r:id="rId10"/>
    <p:sldId id="269" r:id="rId11"/>
    <p:sldId id="272" r:id="rId12"/>
    <p:sldId id="273" r:id="rId13"/>
    <p:sldId id="27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712110" y="1688690"/>
            <a:ext cx="3746090" cy="2794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0"/>
                <a:solidFill>
                  <a:srgbClr val="C00000"/>
                </a:solidFill>
                <a:latin typeface="+mn-lt"/>
              </a:rPr>
              <a:t>РЕГИОНАЛЬНАЯ ПРОГРАММА</a:t>
            </a:r>
          </a:p>
          <a:p>
            <a:r>
              <a:rPr lang="ru-RU" sz="2400" b="1" dirty="0" smtClean="0">
                <a:ln w="0"/>
                <a:solidFill>
                  <a:srgbClr val="FF0000"/>
                </a:solidFill>
                <a:latin typeface="+mn-lt"/>
              </a:rPr>
              <a:t>« КРЫМСКИЙ ВЕНОЧЕК»</a:t>
            </a:r>
          </a:p>
          <a:p>
            <a:endParaRPr lang="ru-RU" sz="2800" b="1" dirty="0" smtClean="0">
              <a:ln w="0"/>
              <a:solidFill>
                <a:srgbClr val="C00000"/>
              </a:solidFill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  <a:latin typeface="+mn-lt"/>
              </a:rPr>
              <a:t>Природа Крыма</a:t>
            </a:r>
          </a:p>
          <a:p>
            <a:pPr marL="457200" indent="-457200" algn="l"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  <a:latin typeface="+mn-lt"/>
              </a:rPr>
              <a:t>Люди Крыма и их культуры</a:t>
            </a:r>
          </a:p>
          <a:p>
            <a:pPr marL="457200" indent="-457200" algn="l">
              <a:buAutoNum type="arabicPeriod"/>
            </a:pPr>
            <a:r>
              <a:rPr lang="ru-RU" sz="2000" b="1" dirty="0" smtClean="0">
                <a:ln w="0"/>
                <a:solidFill>
                  <a:srgbClr val="002060"/>
                </a:solidFill>
                <a:latin typeface="+mn-lt"/>
              </a:rPr>
              <a:t>Работа с семьёй</a:t>
            </a:r>
            <a:endParaRPr lang="en-US" sz="2000" b="1" dirty="0">
              <a:ln w="0"/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« Ласточка»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839" y="1270000"/>
            <a:ext cx="5294672" cy="490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4" name="Picture 2" descr="C:\Users\Администратор\Desktop\глинка средняя группа Ленура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4" y="848411"/>
            <a:ext cx="1429278" cy="1296000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глинка средняя группа Ленура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025" y="2197509"/>
            <a:ext cx="1394969" cy="1224000"/>
          </a:xfrm>
          <a:prstGeom prst="rect">
            <a:avLst/>
          </a:prstGeom>
          <a:noFill/>
        </p:spPr>
      </p:pic>
      <p:pic>
        <p:nvPicPr>
          <p:cNvPr id="6" name="Picture 4" descr="C:\Users\Администратор\Desktop\глинка средняя группа Ленура\imag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638" y="1651819"/>
            <a:ext cx="4441561" cy="451300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207" y="3465871"/>
            <a:ext cx="1536519" cy="129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897" y="4787490"/>
            <a:ext cx="1437967" cy="11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« Ласточка»</a:t>
            </a:r>
            <a:endParaRPr lang="ru-RU"/>
          </a:p>
        </p:txBody>
      </p:sp>
      <p:pic>
        <p:nvPicPr>
          <p:cNvPr id="2050" name="Picture 2" descr="C:\Users\Администратор\Desktop\конкурс 2018 Ленура педсовет\глинки ласточка\ленура конкурс\DSCN8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233" y="2957052"/>
            <a:ext cx="3170902" cy="3052917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конкурс 2018 Ленура педсовет\глинки ласточка\ленура конкурс\DSCN8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961" y="2138516"/>
            <a:ext cx="2027903" cy="390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«Ласточка»</a:t>
            </a:r>
            <a:endParaRPr lang="ru-RU" dirty="0"/>
          </a:p>
        </p:txBody>
      </p:sp>
      <p:pic>
        <p:nvPicPr>
          <p:cNvPr id="1026" name="Picture 2" descr="C:\Users\Администратор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86" y="1505347"/>
            <a:ext cx="5007428" cy="443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029" y="133084"/>
            <a:ext cx="5946320" cy="1047221"/>
          </a:xfrm>
        </p:spPr>
        <p:txBody>
          <a:bodyPr/>
          <a:lstStyle/>
          <a:p>
            <a:r>
              <a:rPr lang="ru-RU" dirty="0" smtClean="0"/>
              <a:t>       « Ласточка»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14" y="1244091"/>
            <a:ext cx="3505200" cy="28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515" y="3156856"/>
            <a:ext cx="28418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091" y="329641"/>
            <a:ext cx="5324168" cy="1047221"/>
          </a:xfrm>
        </p:spPr>
        <p:txBody>
          <a:bodyPr/>
          <a:lstStyle/>
          <a:p>
            <a:r>
              <a:rPr lang="ru-RU" dirty="0" smtClean="0"/>
              <a:t>         Литература</a:t>
            </a:r>
            <a:endParaRPr lang="en-US" dirty="0">
              <a:effectLst/>
            </a:endParaRPr>
          </a:p>
        </p:txBody>
      </p:sp>
      <p:grpSp>
        <p:nvGrpSpPr>
          <p:cNvPr id="95" name="Group 2"/>
          <p:cNvGrpSpPr>
            <a:grpSpLocks/>
          </p:cNvGrpSpPr>
          <p:nvPr/>
        </p:nvGrpSpPr>
        <p:grpSpPr bwMode="auto">
          <a:xfrm>
            <a:off x="2637805" y="4258654"/>
            <a:ext cx="5105400" cy="555625"/>
            <a:chOff x="1248" y="1440"/>
            <a:chExt cx="3216" cy="350"/>
          </a:xfrm>
        </p:grpSpPr>
        <p:sp>
          <p:nvSpPr>
            <p:cNvPr id="9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7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Занятия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00" name="Group 7"/>
          <p:cNvGrpSpPr>
            <a:grpSpLocks/>
          </p:cNvGrpSpPr>
          <p:nvPr/>
        </p:nvGrpSpPr>
        <p:grpSpPr bwMode="auto">
          <a:xfrm>
            <a:off x="2637805" y="1744054"/>
            <a:ext cx="5105400" cy="555625"/>
            <a:chOff x="1248" y="2030"/>
            <a:chExt cx="3216" cy="350"/>
          </a:xfrm>
        </p:grpSpPr>
        <p:sp>
          <p:nvSpPr>
            <p:cNvPr id="10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0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Программы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05" name="Group 12"/>
          <p:cNvGrpSpPr>
            <a:grpSpLocks/>
          </p:cNvGrpSpPr>
          <p:nvPr/>
        </p:nvGrpSpPr>
        <p:grpSpPr bwMode="auto">
          <a:xfrm>
            <a:off x="2637805" y="2582254"/>
            <a:ext cx="5205413" cy="555625"/>
            <a:chOff x="1248" y="2640"/>
            <a:chExt cx="3279" cy="350"/>
          </a:xfrm>
        </p:grpSpPr>
        <p:sp>
          <p:nvSpPr>
            <p:cNvPr id="10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8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Методическая литература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10" name="Group 17"/>
          <p:cNvGrpSpPr>
            <a:grpSpLocks/>
          </p:cNvGrpSpPr>
          <p:nvPr/>
        </p:nvGrpSpPr>
        <p:grpSpPr bwMode="auto">
          <a:xfrm>
            <a:off x="2637805" y="3420454"/>
            <a:ext cx="5105400" cy="555625"/>
            <a:chOff x="1248" y="3230"/>
            <a:chExt cx="3216" cy="350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9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Экскурсии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15" name="Group 22"/>
          <p:cNvGrpSpPr>
            <a:grpSpLocks/>
          </p:cNvGrpSpPr>
          <p:nvPr/>
        </p:nvGrpSpPr>
        <p:grpSpPr bwMode="auto">
          <a:xfrm>
            <a:off x="2637805" y="5119079"/>
            <a:ext cx="5105400" cy="555625"/>
            <a:chOff x="1248" y="3230"/>
            <a:chExt cx="3216" cy="350"/>
          </a:xfrm>
        </p:grpSpPr>
        <p:sp>
          <p:nvSpPr>
            <p:cNvPr id="11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8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8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Работа с родителями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545648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103" y="133084"/>
            <a:ext cx="6030246" cy="1047221"/>
          </a:xfrm>
        </p:spPr>
        <p:txBody>
          <a:bodyPr/>
          <a:lstStyle/>
          <a:p>
            <a:r>
              <a:rPr lang="ru-RU" dirty="0" smtClean="0"/>
              <a:t> 1.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839" y="1461729"/>
            <a:ext cx="5284461" cy="470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2.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586" y="1270000"/>
            <a:ext cx="5210721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941" y="1268360"/>
            <a:ext cx="4999704" cy="49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103" y="133084"/>
            <a:ext cx="6030246" cy="1047221"/>
          </a:xfrm>
        </p:spPr>
        <p:txBody>
          <a:bodyPr/>
          <a:lstStyle/>
          <a:p>
            <a:r>
              <a:rPr lang="ru-RU" dirty="0" smtClean="0"/>
              <a:t>   4.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963" y="1299497"/>
            <a:ext cx="5147186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355" y="133084"/>
            <a:ext cx="6044994" cy="1047221"/>
          </a:xfrm>
        </p:spPr>
        <p:txBody>
          <a:bodyPr/>
          <a:lstStyle/>
          <a:p>
            <a:r>
              <a:rPr lang="ru-RU" dirty="0" smtClean="0"/>
              <a:t>  5.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832" y="1270000"/>
            <a:ext cx="524305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355" y="133084"/>
            <a:ext cx="6044994" cy="1047221"/>
          </a:xfrm>
        </p:spPr>
        <p:txBody>
          <a:bodyPr/>
          <a:lstStyle/>
          <a:p>
            <a:r>
              <a:rPr lang="ru-RU" dirty="0" smtClean="0"/>
              <a:t> 6.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213" y="1371600"/>
            <a:ext cx="5250426" cy="463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226" y="133084"/>
            <a:ext cx="6008123" cy="1047221"/>
          </a:xfrm>
        </p:spPr>
        <p:txBody>
          <a:bodyPr/>
          <a:lstStyle/>
          <a:p>
            <a:r>
              <a:rPr lang="ru-RU" dirty="0" smtClean="0"/>
              <a:t> 7. </a:t>
            </a:r>
            <a:endParaRPr lang="ru-RU" dirty="0"/>
          </a:p>
        </p:txBody>
      </p:sp>
      <p:pic>
        <p:nvPicPr>
          <p:cNvPr id="7170" name="Picture 2" descr="C:\Users\Администратор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711" y="1260987"/>
            <a:ext cx="5265174" cy="476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1" y="272845"/>
            <a:ext cx="5338916" cy="907460"/>
          </a:xfrm>
        </p:spPr>
        <p:txBody>
          <a:bodyPr/>
          <a:lstStyle/>
          <a:p>
            <a:r>
              <a:rPr lang="ru-RU" dirty="0" smtClean="0"/>
              <a:t>                   « Ласточка»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941" y="1961535"/>
            <a:ext cx="4844845" cy="40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74</Words>
  <Application>Microsoft Office PowerPoint</Application>
  <PresentationFormat>Экран (4:3)</PresentationFormat>
  <Paragraphs>31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 1.</vt:lpstr>
      <vt:lpstr>                 2.</vt:lpstr>
      <vt:lpstr>                  3.</vt:lpstr>
      <vt:lpstr>   4. </vt:lpstr>
      <vt:lpstr>  5. </vt:lpstr>
      <vt:lpstr> 6. </vt:lpstr>
      <vt:lpstr> 7. </vt:lpstr>
      <vt:lpstr>                   « Ласточка»</vt:lpstr>
      <vt:lpstr>                             « Ласточка»</vt:lpstr>
      <vt:lpstr>                                   « Ласточка»</vt:lpstr>
      <vt:lpstr>                    «Ласточка»</vt:lpstr>
      <vt:lpstr>       « Ласточка»</vt:lpstr>
      <vt:lpstr>         Литература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XTreme.ws</cp:lastModifiedBy>
  <cp:revision>97</cp:revision>
  <dcterms:created xsi:type="dcterms:W3CDTF">2016-11-18T14:12:19Z</dcterms:created>
  <dcterms:modified xsi:type="dcterms:W3CDTF">2018-12-05T15:20:01Z</dcterms:modified>
</cp:coreProperties>
</file>